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Islamic SME Financing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SBP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SBP Act</a:t>
            </a:r>
          </a:p>
          <a:p>
            <a:pPr lvl="1" algn="just"/>
            <a:r>
              <a:rPr lang="en-US" dirty="0" smtClean="0"/>
              <a:t>to provide for the constitution of a State Bank to regulate the monetary and credit system of Pakistan and to foster its growth in the best national interest with a view to securing monetary stability and fuller utilization of the country’s productive resources</a:t>
            </a:r>
          </a:p>
          <a:p>
            <a:pPr algn="just"/>
            <a:r>
              <a:rPr lang="en-US" dirty="0" smtClean="0"/>
              <a:t>IH&amp;SMEFD Vision</a:t>
            </a:r>
          </a:p>
          <a:p>
            <a:pPr lvl="1" algn="just"/>
            <a:r>
              <a:rPr lang="en-US" dirty="0" smtClean="0"/>
              <a:t>To transform IH&amp;SMEFD into a highly professional and dynamic department fully equipped to play a leading role for easy access to financial services on a sustainable basis for the priority sectors, such as infrastructure, housing and SMEs and Exports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SBP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Regulatory Changes</a:t>
            </a:r>
          </a:p>
          <a:p>
            <a:r>
              <a:rPr lang="en-US" dirty="0" smtClean="0"/>
              <a:t>Market Development</a:t>
            </a:r>
          </a:p>
          <a:p>
            <a:pPr lvl="1"/>
            <a:r>
              <a:rPr lang="en-US" dirty="0" smtClean="0"/>
              <a:t>Secured Transaction Regime</a:t>
            </a:r>
          </a:p>
          <a:p>
            <a:pPr lvl="1"/>
            <a:r>
              <a:rPr lang="en-US" dirty="0" smtClean="0"/>
              <a:t>Refinance Schemes</a:t>
            </a:r>
          </a:p>
          <a:p>
            <a:pPr lvl="1"/>
            <a:r>
              <a:rPr lang="en-US" dirty="0" smtClean="0"/>
              <a:t>Credit Guarantee Scheme</a:t>
            </a:r>
          </a:p>
          <a:p>
            <a:pPr lvl="1"/>
            <a:r>
              <a:rPr lang="en-US" dirty="0" smtClean="0"/>
              <a:t>Sector Profiling</a:t>
            </a:r>
          </a:p>
          <a:p>
            <a:r>
              <a:rPr lang="en-US" dirty="0" smtClean="0"/>
              <a:t>Capacity Building</a:t>
            </a:r>
          </a:p>
          <a:p>
            <a:pPr lvl="1"/>
            <a:r>
              <a:rPr lang="en-US" dirty="0" smtClean="0"/>
              <a:t>Collectively</a:t>
            </a:r>
          </a:p>
          <a:p>
            <a:pPr lvl="1"/>
            <a:r>
              <a:rPr lang="en-US" dirty="0" smtClean="0"/>
              <a:t>Individual Bank Basis</a:t>
            </a:r>
          </a:p>
          <a:p>
            <a:r>
              <a:rPr lang="en-US" dirty="0" smtClean="0"/>
              <a:t>Stake-holders’ Interaction</a:t>
            </a:r>
          </a:p>
          <a:p>
            <a:r>
              <a:rPr lang="en-US" dirty="0" smtClean="0"/>
              <a:t>Information-Sharing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Prudential Regulations revised and issued</a:t>
            </a:r>
          </a:p>
          <a:p>
            <a:pPr lvl="1"/>
            <a:r>
              <a:rPr lang="en-US" dirty="0" smtClean="0"/>
              <a:t>Small Enterprises</a:t>
            </a:r>
          </a:p>
          <a:p>
            <a:pPr lvl="1"/>
            <a:r>
              <a:rPr lang="en-US" dirty="0" smtClean="0"/>
              <a:t>Medium Enterprises</a:t>
            </a:r>
          </a:p>
          <a:p>
            <a:r>
              <a:rPr lang="en-US" dirty="0" smtClean="0"/>
              <a:t>Credit Rating</a:t>
            </a:r>
          </a:p>
          <a:p>
            <a:r>
              <a:rPr lang="en-US" dirty="0" smtClean="0"/>
              <a:t>Credit Scoring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Secured Transaction Regime</a:t>
            </a:r>
          </a:p>
          <a:p>
            <a:r>
              <a:rPr lang="en-US" dirty="0" smtClean="0"/>
              <a:t>Refinance Schemes</a:t>
            </a:r>
          </a:p>
          <a:p>
            <a:r>
              <a:rPr lang="en-US" dirty="0" smtClean="0"/>
              <a:t>Credit Guarantee Scheme</a:t>
            </a:r>
          </a:p>
          <a:p>
            <a:r>
              <a:rPr lang="en-US" dirty="0" smtClean="0"/>
              <a:t>Sector Profiling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and Experience Sharing</a:t>
            </a:r>
          </a:p>
          <a:p>
            <a:pPr lvl="1"/>
            <a:r>
              <a:rPr lang="en-US" dirty="0" smtClean="0"/>
              <a:t>Best Models discussed and adopted</a:t>
            </a:r>
          </a:p>
          <a:p>
            <a:r>
              <a:rPr lang="en-US" dirty="0" smtClean="0"/>
              <a:t>Resource Persons’ Identification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Thanks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Photo: 		11:00 (Near Lift Lobby </a:t>
            </a:r>
            <a:r>
              <a:rPr lang="en-US" smtClean="0"/>
              <a:t>Ground Floor 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Tea Break:			11:15-11:30</a:t>
            </a:r>
          </a:p>
          <a:p>
            <a:r>
              <a:rPr lang="en-US" dirty="0" smtClean="0"/>
              <a:t>Lunch +Prayer Break: 	1:30 to 2:30</a:t>
            </a:r>
          </a:p>
          <a:p>
            <a:r>
              <a:rPr lang="en-US" dirty="0" smtClean="0"/>
              <a:t>Evening Tea: 		3:30 to 03:45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167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Islamic SME Financing</vt:lpstr>
      <vt:lpstr>SBP Vision</vt:lpstr>
      <vt:lpstr>SBP Efforts</vt:lpstr>
      <vt:lpstr>Regulatory Framework</vt:lpstr>
      <vt:lpstr>Market Development</vt:lpstr>
      <vt:lpstr>Market Interaction</vt:lpstr>
      <vt:lpstr>Thanks</vt:lpstr>
      <vt:lpstr>Program Details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SME Financing</dc:title>
  <dc:creator>acer</dc:creator>
  <cp:lastModifiedBy>user</cp:lastModifiedBy>
  <cp:revision>9</cp:revision>
  <dcterms:created xsi:type="dcterms:W3CDTF">2006-08-16T00:00:00Z</dcterms:created>
  <dcterms:modified xsi:type="dcterms:W3CDTF">2013-05-20T05:19:35Z</dcterms:modified>
</cp:coreProperties>
</file>